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3"/>
  </p:notesMasterIdLst>
  <p:sldIdLst>
    <p:sldId id="256" r:id="rId2"/>
  </p:sldIdLst>
  <p:sldSz cx="15240000" cy="85725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A2468B-DF9C-4FC8-9023-C1D002A2AA1F}" v="2" dt="2026-10-05T17:35:42.2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26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Banner message: FEHB Protection Act. Do Your Part. Three roles. One shared responsibility. The three connected icons represent enrollees, agencies, and carriers.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hree connected icons represent enrollees, agencies, and carriers sharing responsibility.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8" y="1743075"/>
            <a:ext cx="15239905" cy="5079968"/>
          </a:xfrm>
          <a:prstGeom prst="rect">
            <a:avLst/>
          </a:prstGeom>
        </p:spPr>
      </p:pic>
      <p:sp>
        <p:nvSpPr>
          <p:cNvPr id="2" name="Slide title">
            <a:extLst>
              <a:ext uri="{FF2B5EF4-FFF2-40B4-BE49-F238E27FC236}">
                <a16:creationId xmlns:a16="http://schemas.microsoft.com/office/drawing/2014/main" id="{82720870-6D43-4761-BD23-6A7658BD2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1500" y="3019425"/>
            <a:ext cx="6838950" cy="971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>
              <a:defRPr lang="en-US" sz="5775" b="1">
                <a:solidFill>
                  <a:srgbClr val="093453"/>
                </a:solidFill>
                <a:latin typeface="Arial"/>
                <a:ea typeface="Arial"/>
                <a:cs typeface="Arial"/>
              </a:defRPr>
            </a:pPr>
            <a:r>
              <a:rPr lang="en-US" sz="5775" b="1">
                <a:solidFill>
                  <a:srgbClr val="093453"/>
                </a:solidFill>
                <a:latin typeface="Arial"/>
                <a:ea typeface="Arial"/>
                <a:cs typeface="Arial"/>
              </a:rPr>
              <a:t>Do Your Part</a:t>
            </a:r>
          </a:p>
        </p:txBody>
      </p:sp>
      <p:sp>
        <p:nvSpPr>
          <p:cNvPr id="3" name="Tagline">
            <a:extLst>
              <a:ext uri="{FF2B5EF4-FFF2-40B4-BE49-F238E27FC236}">
                <a16:creationId xmlns:a16="http://schemas.microsoft.com/office/drawing/2014/main" id="{1E89857C-2680-4FC7-965C-63D3BED0E543}"/>
              </a:ext>
            </a:extLst>
          </p:cNvPr>
          <p:cNvSpPr>
            <a:spLocks noGrp="1"/>
          </p:cNvSpPr>
          <p:nvPr/>
        </p:nvSpPr>
        <p:spPr>
          <a:xfrm>
            <a:off x="8191500" y="4048125"/>
            <a:ext cx="6838950" cy="609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>
              <a:defRPr lang="en-US" sz="2400" b="1">
                <a:solidFill>
                  <a:srgbClr val="093453"/>
                </a:solidFill>
                <a:latin typeface="Arial"/>
                <a:ea typeface="Arial"/>
                <a:cs typeface="Arial"/>
              </a:defRPr>
            </a:pPr>
            <a:r>
              <a:rPr lang="en-US" sz="2400" b="1">
                <a:solidFill>
                  <a:srgbClr val="093453"/>
                </a:solidFill>
                <a:latin typeface="Arial"/>
                <a:ea typeface="Arial"/>
                <a:cs typeface="Arial"/>
              </a:rPr>
              <a:t>Three roles. One shared responsibility.</a:t>
            </a:r>
          </a:p>
        </p:txBody>
      </p:sp>
      <p:sp>
        <p:nvSpPr>
          <p:cNvPr id="4" name="Act">
            <a:extLst>
              <a:ext uri="{FF2B5EF4-FFF2-40B4-BE49-F238E27FC236}">
                <a16:creationId xmlns:a16="http://schemas.microsoft.com/office/drawing/2014/main" id="{194BC814-1290-4728-891F-30FBAC5CD147}"/>
              </a:ext>
            </a:extLst>
          </p:cNvPr>
          <p:cNvSpPr>
            <a:spLocks noGrp="1"/>
          </p:cNvSpPr>
          <p:nvPr/>
        </p:nvSpPr>
        <p:spPr>
          <a:xfrm>
            <a:off x="8191500" y="4972050"/>
            <a:ext cx="6838950" cy="5429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>
              <a:defRPr lang="en-US" sz="2550" b="1">
                <a:solidFill>
                  <a:srgbClr val="093453"/>
                </a:solidFill>
                <a:latin typeface="Arial"/>
                <a:ea typeface="Arial"/>
                <a:cs typeface="Arial"/>
              </a:defRPr>
            </a:pPr>
            <a:r>
              <a:rPr lang="en-US" sz="2550" b="1">
                <a:solidFill>
                  <a:srgbClr val="093453"/>
                </a:solidFill>
                <a:latin typeface="Arial"/>
                <a:ea typeface="Arial"/>
                <a:cs typeface="Arial"/>
              </a:rPr>
              <a:t>FEHB Protection Act</a:t>
            </a:r>
          </a:p>
        </p:txBody>
      </p:sp>
    </p:spTree>
    <p:extLst>
      <p:ext uri="{BB962C8B-B14F-4D97-AF65-F5344CB8AC3E}">
        <p14:creationId xmlns:p14="http://schemas.microsoft.com/office/powerpoint/2010/main" val="1956531166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844ef997-7b63-48f0-882a-7dc8162e363b}" enabled="0" method="" siteId="{844ef997-7b63-48f0-882a-7dc8162e363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</Words>
  <Application>Microsoft Office PowerPoint</Application>
  <DocSecurity>0</DocSecurity>
  <PresentationFormat>Custom</PresentationFormat>
  <Paragraphs>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ChatGPT</vt:lpstr>
      <vt:lpstr>Do Your Part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2026-10-05T17:35:42Z</dcterms:created>
  <dcterms:modified xsi:type="dcterms:W3CDTF">2026-10-05T17:35:49Z</dcterms:modified>
</cp:coreProperties>
</file>